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1822" y="428596"/>
            <a:ext cx="5567574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Осиктакан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Октябрь  №2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66" y="1857356"/>
            <a:ext cx="6448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Сегодня в номере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56" y="2786050"/>
            <a:ext cx="5572164" cy="59293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/>
              <a:t>День Учителя!            Дорога к звездам.</a:t>
            </a:r>
          </a:p>
          <a:p>
            <a:endParaRPr lang="ru-RU" sz="2400" b="1" i="1" dirty="0" smtClean="0"/>
          </a:p>
          <a:p>
            <a:pPr algn="ctr"/>
            <a:r>
              <a:rPr lang="ru-RU" sz="2400" b="1" i="1" dirty="0" smtClean="0"/>
              <a:t>Что показала проверка?      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Здоровье- это важно!    Юный резчик.</a:t>
            </a:r>
          </a:p>
          <a:p>
            <a:endParaRPr lang="ru-RU" sz="2400" b="1" i="1" dirty="0" smtClean="0"/>
          </a:p>
          <a:p>
            <a:pPr algn="ctr"/>
            <a:r>
              <a:rPr lang="ru-RU" sz="2400" b="1" i="1" dirty="0" smtClean="0"/>
              <a:t>Посвящение в первоклассники.</a:t>
            </a:r>
          </a:p>
          <a:p>
            <a:endParaRPr lang="ru-RU" sz="2400" b="1" i="1" dirty="0" smtClean="0"/>
          </a:p>
          <a:p>
            <a:pPr algn="ctr"/>
            <a:r>
              <a:rPr lang="ru-RU" sz="2400" b="1" i="1" dirty="0" smtClean="0"/>
              <a:t>Акция « Мы за безопасность на дорогах!»  </a:t>
            </a:r>
          </a:p>
          <a:p>
            <a:endParaRPr lang="ru-RU" sz="2400" b="1" i="1" dirty="0" smtClean="0"/>
          </a:p>
          <a:p>
            <a:pPr algn="ctr"/>
            <a:r>
              <a:rPr lang="ru-RU" sz="2400" b="1" i="1" dirty="0" smtClean="0"/>
              <a:t>Итоги четверти. 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Ура! Каникулы!               Отдохнем!  </a:t>
            </a:r>
            <a:r>
              <a:rPr lang="ru-RU" sz="2000" b="1" i="1" dirty="0" smtClean="0"/>
              <a:t>        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92" y="714348"/>
            <a:ext cx="2357454" cy="350046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 таким названием прошла акция по правилам дорожного движения. Ребята знают- чтобы на дорогах было безопасно, нужно, чтобы все без исключения соблюдали ПДД. Мальчишки и девчонки изучают правила и что важно- делятся знаниями. Они также ведут работу, распространяя ПДД среди населения нашего села, выступают в </a:t>
            </a:r>
            <a:r>
              <a:rPr lang="ru-RU" sz="1600" dirty="0" err="1" smtClean="0">
                <a:solidFill>
                  <a:schemeClr val="tx1"/>
                </a:solidFill>
              </a:rPr>
              <a:t>д</a:t>
            </a:r>
            <a:r>
              <a:rPr lang="ru-RU" sz="1600" dirty="0" smtClean="0">
                <a:solidFill>
                  <a:schemeClr val="tx1"/>
                </a:solidFill>
              </a:rPr>
              <a:t>/с, участвуют в конкурсах.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66" y="285720"/>
            <a:ext cx="62151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Акция « Мы за безопасность на дорогах»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октябрь 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84" y="714348"/>
            <a:ext cx="1762116" cy="1321587"/>
          </a:xfrm>
          <a:prstGeom prst="rect">
            <a:avLst/>
          </a:prstGeom>
        </p:spPr>
      </p:pic>
      <p:pic>
        <p:nvPicPr>
          <p:cNvPr id="7" name="Рисунок 6" descr="октябрь 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46" y="2286000"/>
            <a:ext cx="1833554" cy="1375166"/>
          </a:xfrm>
          <a:prstGeom prst="rect">
            <a:avLst/>
          </a:prstGeom>
        </p:spPr>
      </p:pic>
      <p:pic>
        <p:nvPicPr>
          <p:cNvPr id="8" name="Рисунок 7" descr="октябрь 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8" y="785786"/>
            <a:ext cx="1904992" cy="1428744"/>
          </a:xfrm>
          <a:prstGeom prst="rect">
            <a:avLst/>
          </a:prstGeom>
        </p:spPr>
      </p:pic>
      <p:pic>
        <p:nvPicPr>
          <p:cNvPr id="9" name="Рисунок 8" descr="октябрь 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66" y="2428860"/>
            <a:ext cx="1833554" cy="13751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8" y="4214810"/>
            <a:ext cx="1928826" cy="2357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викторине приняли участие обучающиеся  1-11 классов.  Ребята многое знают о ПДД, об условных знаках, так что победителя выявить не удалось. В разгадывании ребусов также приняли участие все ребята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30" y="4214810"/>
            <a:ext cx="2357454" cy="4572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Путешествие в страну </a:t>
            </a:r>
            <a:r>
              <a:rPr lang="ru-RU" sz="1400" b="1" dirty="0" err="1" smtClean="0"/>
              <a:t>Трехглазки</a:t>
            </a:r>
            <a:r>
              <a:rPr lang="ru-RU" sz="1400" b="1" dirty="0" smtClean="0"/>
              <a:t> </a:t>
            </a:r>
            <a:r>
              <a:rPr lang="ru-RU" sz="1400" dirty="0" smtClean="0"/>
              <a:t>открылось торжественным собранием. Затем ребята 1-4 классов выполняли конкурсные задания. А кто не любит смотреть мультфильмы? Конечно, дети их просто обожают. Для ребят были продемонстрированы увлекательные мультфильмы. Но не простые, а по ПДД, где главной рассказчицей была Баба-Яга и Кощей Бессмертный. Они рассказали о сигналах светофора, о том, где можно и где нельзя играть.  А также соревновались в состязаниях.</a:t>
            </a:r>
            <a:endParaRPr lang="ru-RU" sz="1400" dirty="0"/>
          </a:p>
        </p:txBody>
      </p:sp>
      <p:pic>
        <p:nvPicPr>
          <p:cNvPr id="12" name="Рисунок 11" descr="октябрь 0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22" y="4357686"/>
            <a:ext cx="1857364" cy="1393023"/>
          </a:xfrm>
          <a:prstGeom prst="rect">
            <a:avLst/>
          </a:prstGeom>
        </p:spPr>
      </p:pic>
      <p:pic>
        <p:nvPicPr>
          <p:cNvPr id="13" name="Рисунок 12" descr="октябрь 0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21" y="6072198"/>
            <a:ext cx="1857367" cy="1393025"/>
          </a:xfrm>
          <a:prstGeom prst="rect">
            <a:avLst/>
          </a:prstGeom>
        </p:spPr>
      </p:pic>
      <p:pic>
        <p:nvPicPr>
          <p:cNvPr id="15" name="Рисунок 14" descr="октябрь 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8" y="6858016"/>
            <a:ext cx="1857388" cy="1393042"/>
          </a:xfrm>
          <a:prstGeom prst="rect">
            <a:avLst/>
          </a:prstGeom>
        </p:spPr>
      </p:pic>
      <p:pic>
        <p:nvPicPr>
          <p:cNvPr id="16" name="Рисунок 15" descr="октябрь 0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8" y="7590255"/>
            <a:ext cx="1690699" cy="1268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05" y="285720"/>
            <a:ext cx="46441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Светофор с характером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октябрь 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7647" y="1119160"/>
            <a:ext cx="2095493" cy="1571620"/>
          </a:xfrm>
          <a:prstGeom prst="rect">
            <a:avLst/>
          </a:prstGeom>
        </p:spPr>
      </p:pic>
      <p:pic>
        <p:nvPicPr>
          <p:cNvPr id="6" name="Рисунок 5" descr="октябрь 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84" y="285720"/>
            <a:ext cx="1952617" cy="1464463"/>
          </a:xfrm>
          <a:prstGeom prst="rect">
            <a:avLst/>
          </a:prstGeom>
        </p:spPr>
      </p:pic>
      <p:pic>
        <p:nvPicPr>
          <p:cNvPr id="7" name="Рисунок 6" descr="октябрь 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84" y="1857356"/>
            <a:ext cx="1905013" cy="14287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8802" y="857224"/>
            <a:ext cx="2643206" cy="292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Сколько светофоров вы видели в своей жизни? Не считали? А вот эти замечательные светофоры сделали ребята 1-4 классов для одноименного конкурса выставка конкурсных работ расположилась в начальной школе. Так много светофоров в одном месте, наверное, никто не видел. И все они разные. А делали светофоры ребята в классе и дома со своими родителями.</a:t>
            </a:r>
            <a:endParaRPr lang="ru-RU" sz="1400" dirty="0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285728" y="3857620"/>
            <a:ext cx="2143140" cy="5072098"/>
          </a:xfrm>
          <a:prstGeom prst="snip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16.10 прошли соревнования по волейболу среди 7-11 классов, посвященный памяти погибших на дорогах. 1 место занял 11 класс, 2 место в упорной в упорной борьбе- 7 класс и 3 место- 8 класс.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i="1" dirty="0" smtClean="0"/>
              <a:t>Участковым Барышниковым Н.В. Была проведена беседа о правилах поведения на дорогах и  для водителей </a:t>
            </a:r>
            <a:r>
              <a:rPr lang="ru-RU" sz="1400" i="1" dirty="0" err="1" smtClean="0"/>
              <a:t>мототехники</a:t>
            </a:r>
            <a:r>
              <a:rPr lang="ru-RU" sz="1400" i="1" dirty="0" smtClean="0"/>
              <a:t>. А также напомнил о соблюдении режима дня, о запрете выхода на лед.</a:t>
            </a:r>
            <a:endParaRPr lang="ru-RU" sz="1400" i="1" dirty="0"/>
          </a:p>
        </p:txBody>
      </p:sp>
      <p:pic>
        <p:nvPicPr>
          <p:cNvPr id="11" name="Рисунок 10" descr="октябрь 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44" y="4071934"/>
            <a:ext cx="2095493" cy="1571620"/>
          </a:xfrm>
          <a:prstGeom prst="rect">
            <a:avLst/>
          </a:prstGeom>
        </p:spPr>
      </p:pic>
      <p:pic>
        <p:nvPicPr>
          <p:cNvPr id="12" name="Рисунок 11" descr="октябрь 0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82" y="5715008"/>
            <a:ext cx="2047868" cy="1535901"/>
          </a:xfrm>
          <a:prstGeom prst="rect">
            <a:avLst/>
          </a:prstGeom>
        </p:spPr>
      </p:pic>
      <p:pic>
        <p:nvPicPr>
          <p:cNvPr id="13" name="Содержимое 3" descr="октябрь 028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643182" y="7286644"/>
            <a:ext cx="2000264" cy="1500198"/>
          </a:xfrm>
        </p:spPr>
      </p:pic>
      <p:sp>
        <p:nvSpPr>
          <p:cNvPr id="14" name="Прямоугольник с одним вырезанным углом 13"/>
          <p:cNvSpPr/>
          <p:nvPr/>
        </p:nvSpPr>
        <p:spPr>
          <a:xfrm>
            <a:off x="4714884" y="3500430"/>
            <a:ext cx="1928826" cy="542928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Для обучающихся 5-11 классов прошла игра « 1-2-3-4-5- идем по правилам играть». Ребята разделились на 2 команды и проходили этапы игры: « Собери дорожный знак», « Дорожный знак», « Азбука улиц и дорог», « Создай листовку», « я- водитель». Цель игры – в веселой форме закрепить знания детей о безопасности дорожного движения. Победила команда  старшеклассников. Все участники получили сладкие призы.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1823" y="214282"/>
            <a:ext cx="5710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Дорожные акции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8" y="928662"/>
            <a:ext cx="3857652" cy="2500330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Ученики нашей школы провели акцию « Трезвый водитель». Нарисовав плакаты и сочинив поэтические строи, призывающие к безалкогольной езде за рулем, ребята вышли на центральную улицу. Каждому водителю они вручали памятку, закрепляли знак  на машину « Алкоголь за рулем запрещен». И самым неожиданным сюрпризом для водителей стал стаканчик горячего чая, предложенный как альтернатива алкоголю.</a:t>
            </a:r>
            <a:endParaRPr lang="ru-RU" sz="1400" dirty="0"/>
          </a:p>
        </p:txBody>
      </p:sp>
      <p:pic>
        <p:nvPicPr>
          <p:cNvPr id="7" name="Рисунок 6" descr="октябрь 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70" y="571471"/>
            <a:ext cx="2000264" cy="1500199"/>
          </a:xfrm>
          <a:prstGeom prst="rect">
            <a:avLst/>
          </a:prstGeom>
        </p:spPr>
      </p:pic>
      <p:pic>
        <p:nvPicPr>
          <p:cNvPr id="8" name="Рисунок 7" descr="октябрь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32" y="2143108"/>
            <a:ext cx="2000264" cy="1500198"/>
          </a:xfrm>
          <a:prstGeom prst="rect">
            <a:avLst/>
          </a:prstGeom>
        </p:spPr>
      </p:pic>
      <p:pic>
        <p:nvPicPr>
          <p:cNvPr id="9" name="Рисунок 8" descr="октябрь 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46" y="3571868"/>
            <a:ext cx="2047868" cy="1535901"/>
          </a:xfrm>
          <a:prstGeom prst="rect">
            <a:avLst/>
          </a:prstGeom>
        </p:spPr>
      </p:pic>
      <p:pic>
        <p:nvPicPr>
          <p:cNvPr id="10" name="Рисунок 9" descr="октябрь 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90" y="3643306"/>
            <a:ext cx="1833554" cy="1375166"/>
          </a:xfrm>
          <a:prstGeom prst="rect">
            <a:avLst/>
          </a:prstGeom>
        </p:spPr>
      </p:pic>
      <p:pic>
        <p:nvPicPr>
          <p:cNvPr id="11" name="Рисунок 10" descr="октябрь 1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04" y="5357818"/>
            <a:ext cx="2071702" cy="1553776"/>
          </a:xfrm>
          <a:prstGeom prst="rect">
            <a:avLst/>
          </a:prstGeom>
        </p:spPr>
      </p:pic>
      <p:pic>
        <p:nvPicPr>
          <p:cNvPr id="12" name="Рисунок 11" descr="октябрь 1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67" y="7000892"/>
            <a:ext cx="2190766" cy="1643074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643182" y="5072066"/>
            <a:ext cx="4000528" cy="385765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« Дорожный смайлик» – это знак уверенности, спокойствия и безопасности. Пусть больше будет улыбок! Пусть будет больше спокойных людей! Нет ничего дороже жизни человека! Движение начинается с каждого  из нас. Ребята дарили смайлики, желали безопасной дороги и вывешивали на улицах села листовки, созданные 8, 11 </a:t>
            </a:r>
            <a:r>
              <a:rPr lang="ru-RU" sz="1400" dirty="0" err="1" smtClean="0"/>
              <a:t>кл</a:t>
            </a:r>
            <a:r>
              <a:rPr lang="ru-RU" sz="1400" dirty="0" smtClean="0"/>
              <a:t>., юными дружинниками и </a:t>
            </a:r>
            <a:r>
              <a:rPr lang="ru-RU" sz="1400" dirty="0" err="1" smtClean="0"/>
              <a:t>юнкоровцами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 </a:t>
            </a:r>
            <a:r>
              <a:rPr lang="ru-RU" sz="1400" i="1" dirty="0" smtClean="0"/>
              <a:t>Весело прошла игра в детском саду. В подвижных играх по ПДД малыши показали свои знания. Ребята получили огромное удовольствие, заряд энергии и хорошее настроение. Спасибо Петровой У., </a:t>
            </a:r>
            <a:r>
              <a:rPr lang="ru-RU" sz="1400" i="1" dirty="0" err="1" smtClean="0"/>
              <a:t>Ожогиной</a:t>
            </a:r>
            <a:r>
              <a:rPr lang="ru-RU" sz="1400" i="1" dirty="0" smtClean="0"/>
              <a:t> К., </a:t>
            </a:r>
            <a:r>
              <a:rPr lang="ru-RU" sz="1400" i="1" dirty="0" err="1" smtClean="0"/>
              <a:t>Ожогину</a:t>
            </a:r>
            <a:r>
              <a:rPr lang="ru-RU" sz="1400" i="1" dirty="0" smtClean="0"/>
              <a:t> В., </a:t>
            </a:r>
            <a:r>
              <a:rPr lang="ru-RU" sz="1400" i="1" dirty="0" err="1" smtClean="0"/>
              <a:t>Ожогиной</a:t>
            </a:r>
            <a:r>
              <a:rPr lang="ru-RU" sz="1400" i="1" dirty="0" smtClean="0"/>
              <a:t> И., Дьяконову С., Громовой Л. За помощь в проведении игры.</a:t>
            </a:r>
            <a:endParaRPr lang="ru-RU" sz="1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8" y="214282"/>
            <a:ext cx="3143272" cy="7429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18.10 прошла проверка дневников. У учащихся  1-4 классов грубых замечаний нет. В основном дневники аккуратные, расписание заполнено, выставляются отметки за неделю. Но все- таки были замечания по заполнению первых страниц, домашнего задания. Родители, не забывайте расписываться в дневниках!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30.10. прошла выставка « Юный резчик». Ребята представили свои работы из дерева, которые создали на уроках технологии и кружке « Резьба по дереву». Победителем стал </a:t>
            </a:r>
            <a:r>
              <a:rPr lang="ru-RU" sz="1400" dirty="0" err="1" smtClean="0"/>
              <a:t>Черноскутов</a:t>
            </a:r>
            <a:r>
              <a:rPr lang="ru-RU" sz="1400" dirty="0" smtClean="0"/>
              <a:t> А., 2 место- </a:t>
            </a:r>
            <a:r>
              <a:rPr lang="ru-RU" sz="1400" dirty="0" err="1" smtClean="0"/>
              <a:t>Костылев</a:t>
            </a:r>
            <a:r>
              <a:rPr lang="ru-RU" sz="1400" dirty="0" smtClean="0"/>
              <a:t> П., 3 место- Иванов Ю.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 этом году отмечается 50- </a:t>
            </a:r>
            <a:r>
              <a:rPr lang="ru-RU" sz="1400" dirty="0" err="1" smtClean="0"/>
              <a:t>летие</a:t>
            </a:r>
            <a:r>
              <a:rPr lang="ru-RU" sz="1400" dirty="0" smtClean="0"/>
              <a:t> со дня полета первой женщины- космонавта. В связи с этой датой прошли классные часы, викторина для 1-11 классов. Сегодня мы гордимся тем, что именно В. Терешкова первой покорила космос.</a:t>
            </a:r>
          </a:p>
          <a:p>
            <a:pPr algn="ctr"/>
            <a:r>
              <a:rPr lang="ru-RU" sz="1400" dirty="0" smtClean="0"/>
              <a:t>В начальной школе прошло общешкольное родительское собрание « Здоровье- это важно». Беседу проводила Борисова Н.К., также родители работали в группах и составляли памятки по режиму дня, о  весе портфеля и др. Использовалась презентация, подготовленная </a:t>
            </a:r>
            <a:r>
              <a:rPr lang="ru-RU" sz="1400" dirty="0" err="1" smtClean="0"/>
              <a:t>Подолько</a:t>
            </a:r>
            <a:r>
              <a:rPr lang="ru-RU" sz="1400" dirty="0" smtClean="0"/>
              <a:t> Е.С.  </a:t>
            </a:r>
            <a:endParaRPr lang="ru-RU" sz="14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71875" y="214278"/>
            <a:ext cx="3036114" cy="650086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1.11 в начальной школе прошел праздник « Посвящение в первоклассники». Два месяца назад пришли в школу мальчики, не зная ее правил и законов. А теперь узнали школьные порядки, окунулись в море знаний, испытали первые трудности и не дрогнули, не запросились домой. Теперь они стали настоящими учениками. Все было красиво и торжественно. Дети проявили массу умений: считали, отгадывали загадки, пели. Помогали проводить праздник 5- </a:t>
            </a:r>
            <a:r>
              <a:rPr lang="ru-RU" sz="1400" dirty="0" err="1" smtClean="0"/>
              <a:t>классники</a:t>
            </a:r>
            <a:r>
              <a:rPr lang="ru-RU" sz="1400" dirty="0" smtClean="0"/>
              <a:t>. И вот наступил торжественный момент вручения первых школьного документа- свидетельство первоклассника. А затем ученики вместе с родителями дали клятву. Праздник закончился чаепитием.</a:t>
            </a:r>
            <a:endParaRPr lang="ru-RU" sz="1400" dirty="0"/>
          </a:p>
        </p:txBody>
      </p:sp>
      <p:pic>
        <p:nvPicPr>
          <p:cNvPr id="6" name="Рисунок 5" descr="октябрь 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40" y="7643834"/>
            <a:ext cx="1619240" cy="1312884"/>
          </a:xfrm>
          <a:prstGeom prst="rect">
            <a:avLst/>
          </a:prstGeom>
        </p:spPr>
      </p:pic>
      <p:pic>
        <p:nvPicPr>
          <p:cNvPr id="7" name="Рисунок 6" descr="октябрь 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7786710"/>
            <a:ext cx="1404926" cy="1053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ктябрь 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306" y="7429520"/>
            <a:ext cx="1833554" cy="1375166"/>
          </a:xfrm>
          <a:prstGeom prst="rect">
            <a:avLst/>
          </a:prstGeom>
        </p:spPr>
      </p:pic>
      <p:pic>
        <p:nvPicPr>
          <p:cNvPr id="5" name="Рисунок 4" descr="октябрь 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74" y="357158"/>
            <a:ext cx="2428892" cy="1821669"/>
          </a:xfrm>
          <a:prstGeom prst="rect">
            <a:avLst/>
          </a:prstGeom>
        </p:spPr>
      </p:pic>
      <p:pic>
        <p:nvPicPr>
          <p:cNvPr id="6" name="Рисунок 5" descr="октябрь 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80" y="285720"/>
            <a:ext cx="2405058" cy="1803794"/>
          </a:xfrm>
          <a:prstGeom prst="rect">
            <a:avLst/>
          </a:prstGeom>
        </p:spPr>
      </p:pic>
      <p:pic>
        <p:nvPicPr>
          <p:cNvPr id="7" name="Рисунок 6" descr="октябрь 051.jpg"/>
          <p:cNvPicPr>
            <a:picLocks noChangeAspect="1"/>
          </p:cNvPicPr>
          <p:nvPr/>
        </p:nvPicPr>
        <p:blipFill>
          <a:blip r:embed="rId5" cstate="print"/>
          <a:srcRect l="6640" t="29687" r="4297" b="10937"/>
          <a:stretch>
            <a:fillRect/>
          </a:stretch>
        </p:blipFill>
        <p:spPr>
          <a:xfrm>
            <a:off x="285728" y="2000232"/>
            <a:ext cx="2286016" cy="1143008"/>
          </a:xfrm>
          <a:prstGeom prst="rect">
            <a:avLst/>
          </a:prstGeom>
        </p:spPr>
      </p:pic>
      <p:pic>
        <p:nvPicPr>
          <p:cNvPr id="8" name="Рисунок 7" descr="октябрь 0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988732" y="2369326"/>
            <a:ext cx="1809741" cy="1357306"/>
          </a:xfrm>
          <a:prstGeom prst="rect">
            <a:avLst/>
          </a:prstGeom>
        </p:spPr>
      </p:pic>
      <p:pic>
        <p:nvPicPr>
          <p:cNvPr id="9" name="Рисунок 8" descr="октябрь 0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8" y="7358082"/>
            <a:ext cx="2000243" cy="1500182"/>
          </a:xfrm>
          <a:prstGeom prst="rect">
            <a:avLst/>
          </a:prstGeom>
        </p:spPr>
      </p:pic>
      <p:pic>
        <p:nvPicPr>
          <p:cNvPr id="10" name="Рисунок 9" descr="октябрь 0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2928934" y="2214546"/>
            <a:ext cx="1809741" cy="1357306"/>
          </a:xfrm>
          <a:prstGeom prst="rect">
            <a:avLst/>
          </a:prstGeom>
        </p:spPr>
      </p:pic>
      <p:sp>
        <p:nvSpPr>
          <p:cNvPr id="11" name="Лента лицом вверх 10"/>
          <p:cNvSpPr/>
          <p:nvPr/>
        </p:nvSpPr>
        <p:spPr>
          <a:xfrm rot="21014032">
            <a:off x="-1351" y="423972"/>
            <a:ext cx="1570769" cy="1002366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учителя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14290" y="3786182"/>
            <a:ext cx="6357982" cy="2643206"/>
          </a:xfrm>
          <a:prstGeom prst="wedgeRectCallout">
            <a:avLst>
              <a:gd name="adj1" fmla="val -1666"/>
              <a:gd name="adj2" fmla="val -718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 октября вся страна отмечала праздник « День Учителя». Это праздник и всех учеников. В этот день старшеклассники стали учителями. </a:t>
            </a:r>
            <a:r>
              <a:rPr lang="ru-RU" sz="1400" dirty="0" err="1" smtClean="0"/>
              <a:t>Калинкевич</a:t>
            </a:r>
            <a:r>
              <a:rPr lang="ru-RU" sz="1400" dirty="0" smtClean="0"/>
              <a:t> О., </a:t>
            </a:r>
            <a:r>
              <a:rPr lang="ru-RU" sz="1400" dirty="0" err="1" smtClean="0"/>
              <a:t>Лиханова</a:t>
            </a:r>
            <a:r>
              <a:rPr lang="ru-RU" sz="1400" dirty="0" smtClean="0"/>
              <a:t> О., Оленникова Р., </a:t>
            </a:r>
            <a:r>
              <a:rPr lang="ru-RU" sz="1400" dirty="0" err="1" smtClean="0"/>
              <a:t>Раздобудько</a:t>
            </a:r>
            <a:r>
              <a:rPr lang="ru-RU" sz="1400" dirty="0" smtClean="0"/>
              <a:t> Л. были учителями начальных классов, </a:t>
            </a:r>
            <a:r>
              <a:rPr lang="ru-RU" sz="1400" dirty="0" err="1" smtClean="0"/>
              <a:t>Татаканова</a:t>
            </a:r>
            <a:r>
              <a:rPr lang="ru-RU" sz="1400" dirty="0" smtClean="0"/>
              <a:t> В. вела английский язык, Абрамов М.- информатику, </a:t>
            </a:r>
            <a:r>
              <a:rPr lang="ru-RU" sz="1400" dirty="0" err="1" smtClean="0"/>
              <a:t>Подолько</a:t>
            </a:r>
            <a:r>
              <a:rPr lang="ru-RU" sz="1400" dirty="0" smtClean="0"/>
              <a:t> Н. – русский язык и литературу, Абрамова Н. – математику, </a:t>
            </a:r>
            <a:r>
              <a:rPr lang="ru-RU" sz="1400" dirty="0" err="1" smtClean="0"/>
              <a:t>Абабков</a:t>
            </a:r>
            <a:r>
              <a:rPr lang="ru-RU" sz="1400" dirty="0" smtClean="0"/>
              <a:t> А – физкультуру, Колесова А.- биологию, а также была завучем, Колесов Б. – географию, историю, общество и стал директором школы. Теперь ребята понимают, сколько нужно сил, энергии, терпения, чтобы подготовить и провести урок. А сколько ситуаций пришлось разбирать в этот день директору. А в конце дня вся школа собралась поздравить с праздником учителей. </a:t>
            </a:r>
          </a:p>
          <a:p>
            <a:pPr algn="ctr"/>
            <a:r>
              <a:rPr lang="ru-RU" sz="1400" dirty="0" smtClean="0"/>
              <a:t>Прекрасные подарки сделали ребята кружка « Оригами» для учителей, которые находятся на заслуженном отдыхе. </a:t>
            </a:r>
            <a:endParaRPr lang="ru-RU" sz="14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14290" y="6643702"/>
            <a:ext cx="2143140" cy="228601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Традиционно прошла в школе акция « Чистый двор». Учащиеся очистили клумбы, убрали территорию, посадили кусты смородины. За активное участие в благоустройстве двора благодарим </a:t>
            </a:r>
            <a:r>
              <a:rPr lang="ru-RU" sz="1200" dirty="0" err="1" smtClean="0"/>
              <a:t>Абоимова</a:t>
            </a:r>
            <a:r>
              <a:rPr lang="ru-RU" sz="1200" dirty="0" smtClean="0"/>
              <a:t> Г., Михайлова Н., </a:t>
            </a:r>
            <a:r>
              <a:rPr lang="ru-RU" sz="1200" dirty="0" err="1" smtClean="0"/>
              <a:t>Плыгун</a:t>
            </a:r>
            <a:r>
              <a:rPr lang="ru-RU" sz="1200" dirty="0" smtClean="0"/>
              <a:t> М., Иванова Ю, Федорова Т, </a:t>
            </a:r>
            <a:r>
              <a:rPr lang="ru-RU" sz="1200" dirty="0" err="1" smtClean="0"/>
              <a:t>Подолько</a:t>
            </a:r>
            <a:r>
              <a:rPr lang="ru-RU" sz="1200" dirty="0" smtClean="0"/>
              <a:t> А, </a:t>
            </a:r>
            <a:r>
              <a:rPr lang="ru-RU" sz="1200" dirty="0" err="1" smtClean="0"/>
              <a:t>Банина</a:t>
            </a:r>
            <a:r>
              <a:rPr lang="ru-RU" sz="1200" dirty="0" smtClean="0"/>
              <a:t> К</a:t>
            </a:r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типовой процесс 3"/>
          <p:cNvSpPr/>
          <p:nvPr/>
        </p:nvSpPr>
        <p:spPr>
          <a:xfrm>
            <a:off x="500042" y="500034"/>
            <a:ext cx="5929354" cy="3571900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1.11 состоялась торжественная линейка, посвященная окончанию 1 четверти, где подводились итоги. Всем хорошистам были вручены благодарственные письма за хорошую учебу. Это Ан К., </a:t>
            </a:r>
            <a:r>
              <a:rPr lang="ru-RU" sz="1400" dirty="0" err="1" smtClean="0"/>
              <a:t>Подолько</a:t>
            </a:r>
            <a:r>
              <a:rPr lang="ru-RU" sz="1400" dirty="0" smtClean="0"/>
              <a:t> М., Яковлева К., </a:t>
            </a:r>
            <a:r>
              <a:rPr lang="ru-RU" sz="1400" dirty="0" err="1" smtClean="0"/>
              <a:t>Стрельников</a:t>
            </a:r>
            <a:r>
              <a:rPr lang="ru-RU" sz="1400" dirty="0" smtClean="0"/>
              <a:t> М., </a:t>
            </a:r>
            <a:r>
              <a:rPr lang="ru-RU" sz="1400" dirty="0" err="1" smtClean="0"/>
              <a:t>Лиханов</a:t>
            </a:r>
            <a:r>
              <a:rPr lang="ru-RU" sz="1400" dirty="0" smtClean="0"/>
              <a:t> А., Якименко А., </a:t>
            </a:r>
            <a:r>
              <a:rPr lang="ru-RU" sz="1400" dirty="0" err="1" smtClean="0"/>
              <a:t>Загорская</a:t>
            </a:r>
            <a:r>
              <a:rPr lang="ru-RU" sz="1400" dirty="0" smtClean="0"/>
              <a:t> И., </a:t>
            </a:r>
            <a:r>
              <a:rPr lang="ru-RU" sz="1400" dirty="0" err="1" smtClean="0"/>
              <a:t>Лиханов</a:t>
            </a:r>
            <a:r>
              <a:rPr lang="ru-RU" sz="1400" dirty="0" smtClean="0"/>
              <a:t> И., </a:t>
            </a:r>
            <a:r>
              <a:rPr lang="ru-RU" sz="1400" dirty="0" err="1" smtClean="0"/>
              <a:t>Подолько</a:t>
            </a:r>
            <a:r>
              <a:rPr lang="ru-RU" sz="1400" dirty="0" smtClean="0"/>
              <a:t> А., Яковлев Е., Никифоров А., Ан М., </a:t>
            </a:r>
            <a:r>
              <a:rPr lang="ru-RU" sz="1400" dirty="0" err="1" smtClean="0"/>
              <a:t>Сорогина</a:t>
            </a:r>
            <a:r>
              <a:rPr lang="ru-RU" sz="1400" dirty="0" smtClean="0"/>
              <a:t> Ю., Яковлева Н., </a:t>
            </a:r>
            <a:r>
              <a:rPr lang="ru-RU" sz="1400" dirty="0" err="1" smtClean="0"/>
              <a:t>Плыгун</a:t>
            </a:r>
            <a:r>
              <a:rPr lang="ru-RU" sz="1400" dirty="0" smtClean="0"/>
              <a:t> М., </a:t>
            </a:r>
            <a:r>
              <a:rPr lang="ru-RU" sz="1400" dirty="0" err="1" smtClean="0"/>
              <a:t>Черноскутов</a:t>
            </a:r>
            <a:r>
              <a:rPr lang="ru-RU" sz="1400" dirty="0" smtClean="0"/>
              <a:t> А., Михайлов Н., </a:t>
            </a:r>
            <a:r>
              <a:rPr lang="ru-RU" sz="1400" dirty="0" err="1" smtClean="0"/>
              <a:t>Костылев</a:t>
            </a:r>
            <a:r>
              <a:rPr lang="ru-RU" sz="1400" dirty="0" smtClean="0"/>
              <a:t> П., </a:t>
            </a:r>
            <a:r>
              <a:rPr lang="ru-RU" sz="1400" dirty="0" err="1" smtClean="0"/>
              <a:t>Раздобудько</a:t>
            </a:r>
            <a:r>
              <a:rPr lang="ru-RU" sz="1400" dirty="0" smtClean="0"/>
              <a:t> Л. Также награждены грамотами за победу в конкурсе « Зеленая планета» ( г. Тында) Ан К., </a:t>
            </a:r>
            <a:r>
              <a:rPr lang="ru-RU" sz="1400" dirty="0" err="1" smtClean="0"/>
              <a:t>Лиханов</a:t>
            </a:r>
            <a:r>
              <a:rPr lang="ru-RU" sz="1400" dirty="0" smtClean="0"/>
              <a:t> А., Якименко А., </a:t>
            </a:r>
            <a:r>
              <a:rPr lang="ru-RU" sz="1400" dirty="0" err="1" smtClean="0"/>
              <a:t>Лиханов</a:t>
            </a:r>
            <a:r>
              <a:rPr lang="ru-RU" sz="1400" dirty="0" smtClean="0"/>
              <a:t> И., </a:t>
            </a:r>
            <a:r>
              <a:rPr lang="ru-RU" sz="1400" dirty="0" err="1" smtClean="0"/>
              <a:t>Арыстанов</a:t>
            </a:r>
            <a:r>
              <a:rPr lang="ru-RU" sz="1400" dirty="0" smtClean="0"/>
              <a:t> А.,  Громова Л., Петрова У., </a:t>
            </a:r>
            <a:r>
              <a:rPr lang="ru-RU" sz="1400" dirty="0" err="1" smtClean="0"/>
              <a:t>Ожогина</a:t>
            </a:r>
            <a:r>
              <a:rPr lang="ru-RU" sz="1400" dirty="0" smtClean="0"/>
              <a:t> И., </a:t>
            </a:r>
            <a:r>
              <a:rPr lang="ru-RU" sz="1400" dirty="0" err="1" smtClean="0"/>
              <a:t>Сорогина</a:t>
            </a:r>
            <a:r>
              <a:rPr lang="ru-RU" sz="1400" dirty="0" smtClean="0"/>
              <a:t> Ю., Никифорова К., Колесова А. Поздравляем всех с окончанием четверти и желаем успехов в дальнейшей учебе! Хороших каникул! Спасибо всем ребятам и родителям, которые принимали активное участие в жизни школы!</a:t>
            </a:r>
            <a:endParaRPr lang="ru-RU" sz="14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714752" y="4214810"/>
            <a:ext cx="2857520" cy="307183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Каникулы продлятся со 2.11- 10.11. В школу приходим 11 ноября.</a:t>
            </a:r>
          </a:p>
          <a:p>
            <a:pPr algn="ctr"/>
            <a:r>
              <a:rPr lang="ru-RU" sz="1600" dirty="0" smtClean="0"/>
              <a:t>План работы каникул висит в школе. На каникулах для ребят будут проводится консультации ежедневно с 9.00, игры, секции по волейболу, пионерболу, викторины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571480" y="4143372"/>
            <a:ext cx="2857520" cy="314327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Поздравляем всех, кто родился в октябре. </a:t>
            </a:r>
          </a:p>
          <a:p>
            <a:pPr algn="ctr"/>
            <a:r>
              <a:rPr lang="ru-RU" dirty="0" smtClean="0"/>
              <a:t>Желаем светлых и радостных дней,</a:t>
            </a:r>
          </a:p>
          <a:p>
            <a:pPr algn="ctr"/>
            <a:r>
              <a:rPr lang="ru-RU" dirty="0" smtClean="0"/>
              <a:t>Здоровья, удачи, надежных друзей,</a:t>
            </a:r>
          </a:p>
          <a:p>
            <a:pPr algn="ctr"/>
            <a:r>
              <a:rPr lang="ru-RU" dirty="0" smtClean="0"/>
              <a:t>Желаем улыбок без грусти в глазах,</a:t>
            </a:r>
          </a:p>
          <a:p>
            <a:pPr algn="ctr"/>
            <a:r>
              <a:rPr lang="ru-RU" dirty="0" smtClean="0"/>
              <a:t>Счастья в жизни, удачи в делах!</a:t>
            </a:r>
            <a:endParaRPr lang="ru-RU" dirty="0"/>
          </a:p>
        </p:txBody>
      </p:sp>
      <p:pic>
        <p:nvPicPr>
          <p:cNvPr id="1026" name="Picture 2" descr="card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50" y="7215206"/>
            <a:ext cx="3929090" cy="1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1315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2014-03-01T04:13:30Z</dcterms:modified>
</cp:coreProperties>
</file>