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8" r:id="rId4"/>
    <p:sldId id="260" r:id="rId5"/>
    <p:sldId id="261" r:id="rId6"/>
    <p:sldId id="263" r:id="rId7"/>
    <p:sldId id="265" r:id="rId8"/>
    <p:sldId id="266" r:id="rId9"/>
    <p:sldId id="262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>
        <p:scale>
          <a:sx n="50" d="100"/>
          <a:sy n="50" d="100"/>
        </p:scale>
        <p:origin x="-2094" y="-25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37328" y="6669325"/>
            <a:ext cx="2851502" cy="19241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40170" y="7713364"/>
            <a:ext cx="2851502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wmf"/><Relationship Id="rId7" Type="http://schemas.openxmlformats.org/officeDocument/2006/relationships/image" Target="../media/image29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5721"/>
            <a:ext cx="6057922" cy="1214445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Осиктакан</a:t>
            </a:r>
            <a:r>
              <a:rPr lang="ru-RU" dirty="0" smtClean="0"/>
              <a:t> № </a:t>
            </a:r>
            <a:r>
              <a:rPr lang="ru-RU" dirty="0" smtClean="0"/>
              <a:t>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школьная газета                               </a:t>
            </a:r>
            <a:r>
              <a:rPr lang="ru-RU" sz="2000" dirty="0" smtClean="0"/>
              <a:t>ноябрь 2013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" y="1500166"/>
            <a:ext cx="6057922" cy="74295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i="1" dirty="0" smtClean="0"/>
              <a:t>Житьё- бытьё школьное</a:t>
            </a:r>
          </a:p>
          <a:p>
            <a:pPr algn="ctr"/>
            <a:r>
              <a:rPr lang="ru-RU" sz="1800" dirty="0" smtClean="0"/>
              <a:t>Вот и началась 2 четверть. Четверть хоть и короткая, но очень насыщенная. В этом номере вы узнаете, что произошло за этот месяц.</a:t>
            </a:r>
          </a:p>
          <a:p>
            <a:pPr algn="ctr"/>
            <a:endParaRPr lang="ru-RU" sz="1800" dirty="0" smtClean="0"/>
          </a:p>
          <a:p>
            <a:pPr algn="l"/>
            <a:r>
              <a:rPr lang="ru-RU" sz="1800" dirty="0" smtClean="0"/>
              <a:t>Мама, папа, я – спортивная семья.</a:t>
            </a:r>
          </a:p>
          <a:p>
            <a:pPr algn="l"/>
            <a:endParaRPr lang="ru-RU" sz="1800" dirty="0" smtClean="0"/>
          </a:p>
          <a:p>
            <a:pPr algn="ctr"/>
            <a:r>
              <a:rPr lang="ru-RU" sz="1800" dirty="0" smtClean="0"/>
              <a:t>                                       Первая отметка.</a:t>
            </a:r>
          </a:p>
          <a:p>
            <a:pPr algn="l"/>
            <a:r>
              <a:rPr lang="ru-RU" sz="1800" dirty="0" err="1" smtClean="0"/>
              <a:t>Лонгмоб-Сочи</a:t>
            </a:r>
            <a:r>
              <a:rPr lang="ru-RU" sz="1800" dirty="0" smtClean="0"/>
              <a:t> 2014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Играем в « Морской бой»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endParaRPr lang="ru-RU" sz="1800" dirty="0" smtClean="0"/>
          </a:p>
          <a:p>
            <a:pPr algn="l"/>
            <a:r>
              <a:rPr lang="ru-RU" sz="1800" dirty="0" smtClean="0"/>
              <a:t>Акция « Дыши свободно»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День Матери</a:t>
            </a:r>
            <a:r>
              <a:rPr lang="ru-RU" sz="1800" dirty="0" smtClean="0"/>
              <a:t>.</a:t>
            </a:r>
          </a:p>
          <a:p>
            <a:pPr algn="l"/>
            <a:r>
              <a:rPr lang="ru-RU" sz="1800" dirty="0" smtClean="0"/>
              <a:t>« Спорт и здоровье».</a:t>
            </a:r>
            <a:endParaRPr lang="ru-RU" sz="1800" dirty="0" smtClean="0"/>
          </a:p>
          <a:p>
            <a:pPr algn="l"/>
            <a:endParaRPr lang="ru-RU" sz="1800" dirty="0" smtClean="0"/>
          </a:p>
          <a:p>
            <a:r>
              <a:rPr lang="ru-RU" sz="1800" dirty="0" smtClean="0"/>
              <a:t>Услуги ОУ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 algn="l"/>
            <a:r>
              <a:rPr lang="ru-RU" sz="1800" dirty="0" smtClean="0"/>
              <a:t>Поздравляем! </a:t>
            </a:r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r>
              <a:rPr lang="ru-RU" sz="4400" dirty="0" smtClean="0">
                <a:solidFill>
                  <a:schemeClr val="bg1"/>
                </a:solidFill>
              </a:rPr>
              <a:t>Сделай сам свою жизнь интересной!</a:t>
            </a:r>
          </a:p>
          <a:p>
            <a:pPr algn="l"/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214422" y="428596"/>
            <a:ext cx="5072098" cy="107157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КАК ПРОШЛИ КАНИКУЛЫ</a:t>
            </a:r>
            <a:endParaRPr lang="ru-RU" b="1" dirty="0"/>
          </a:p>
        </p:txBody>
      </p:sp>
      <p:pic>
        <p:nvPicPr>
          <p:cNvPr id="3074" name="Picture 2" descr="C:\Documents and Settings\Admin\Рабочий стол\115PHOTO\SAM_0234.JPG"/>
          <p:cNvPicPr>
            <a:picLocks noChangeAspect="1" noChangeArrowheads="1"/>
          </p:cNvPicPr>
          <p:nvPr/>
        </p:nvPicPr>
        <p:blipFill>
          <a:blip r:embed="rId2" cstate="print"/>
          <a:srcRect b="9634"/>
          <a:stretch>
            <a:fillRect/>
          </a:stretch>
        </p:blipFill>
        <p:spPr bwMode="auto">
          <a:xfrm>
            <a:off x="3643314" y="1571604"/>
            <a:ext cx="2371620" cy="142876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115PHOTO\SAM_0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64" y="1428728"/>
            <a:ext cx="1381135" cy="2071702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115PHOTO\SAM_0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8" y="4214810"/>
            <a:ext cx="2571816" cy="1714544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115PHOTO\SAM_0260.JPG"/>
          <p:cNvPicPr>
            <a:picLocks noChangeAspect="1" noChangeArrowheads="1"/>
          </p:cNvPicPr>
          <p:nvPr/>
        </p:nvPicPr>
        <p:blipFill>
          <a:blip r:embed="rId5" cstate="print"/>
          <a:srcRect l="10425" r="13950" b="24964"/>
          <a:stretch>
            <a:fillRect/>
          </a:stretch>
        </p:blipFill>
        <p:spPr bwMode="auto">
          <a:xfrm>
            <a:off x="3214686" y="5786446"/>
            <a:ext cx="2390224" cy="1581080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115PHOTO\SAM_02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500430"/>
            <a:ext cx="2264463" cy="150964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8" y="3643306"/>
            <a:ext cx="2857520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начальной школе открылась площадка по ПДД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071802"/>
            <a:ext cx="3071834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игры по соблюдению ПДД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62" y="5143504"/>
            <a:ext cx="3071834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Соревнования по шашкам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8" y="6143636"/>
            <a:ext cx="2786082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Соревнования по шахматам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3248" y="7500958"/>
            <a:ext cx="3214710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Спортивные эстафеты и секции</a:t>
            </a:r>
            <a:endParaRPr lang="ru-RU" sz="1400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28604" y="6929454"/>
            <a:ext cx="2428892" cy="200026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 также проводились ежедневно консультации, викторины по истории Амурской области, ученики побывали в английской гостиной.</a:t>
            </a:r>
          </a:p>
          <a:p>
            <a:pPr algn="ctr"/>
            <a:r>
              <a:rPr lang="ru-RU" sz="1400" dirty="0" smtClean="0"/>
              <a:t>Было очень интересно!</a:t>
            </a:r>
            <a:endParaRPr lang="ru-RU" sz="1400" dirty="0"/>
          </a:p>
        </p:txBody>
      </p:sp>
      <p:pic>
        <p:nvPicPr>
          <p:cNvPr id="3079" name="Picture 7" descr="C:\Documents and Settings\Admin\Рабочий стол\рисунки и  гифы\коллекция гифов\смайлики\gora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66" y="1214414"/>
            <a:ext cx="157163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2900" y="214283"/>
            <a:ext cx="4657736" cy="7215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i="1" dirty="0" smtClean="0"/>
              <a:t>Мамин день</a:t>
            </a:r>
            <a:r>
              <a:rPr lang="ru-RU" sz="1600" i="1" dirty="0" smtClean="0"/>
              <a:t>.</a:t>
            </a:r>
            <a:endParaRPr lang="ru-RU" sz="1600" i="1" dirty="0" smtClean="0"/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Слова « мама, мать- одни из самых древних на Земле». Все люди любят и уважают своих матерей. Во многих странах отмечается « День Матери». Люди поздравляют своих матерей, приезжают в гости, дарят подарки, устраивают праздник. Мы также собрались поговорить о маме, поздравить их и бабушек. Ребята решили поразмышлять на эту тему и показали сценку « Что за дети нынче, право?». А затем на школьной сцене соревновались в игровых конкурсах мамы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участвовали в таких конкурсах, как Змей Горыныч, обгоняли друг друга на картонных следах, отвечали на вопросы на сообразительность, скакали на скакалках, украшали торт,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девочки 6  и 7 класса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Ожогина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Малуева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Н., Петрова У.,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Баландина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У.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Сорогина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Ю.) рассказывали стихотворения- поздравления для мам.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акже прошел  конкурс чтецов, посвященный Дню Матери. Приняли участие 1-6, 11 классов. Ребята подготовили стихотворения.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 как это была конкурсная программа, то оценивало их жюри: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Плыгун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О.О.,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Боторкина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Г.В., Колесов Б. за ораторские способности, талант прочтения и искренность наших участников.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обедителями стали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Лиханов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И.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Малуева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Н., 2 место-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Ожогин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В., 3 место- Яковлева К.,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Лиханов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 Приз зрительских симпатий завоевала ученица 11 класса Колесова 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Спасибо всем за доброту и нежность, терпение и надёжность. С праздником вас, дорогие!</a:t>
            </a:r>
          </a:p>
          <a:p>
            <a:pPr>
              <a:buNone/>
            </a:pPr>
            <a:r>
              <a:rPr lang="ru-RU" sz="1600" i="1" dirty="0" smtClean="0"/>
              <a:t>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71480" y="7215206"/>
            <a:ext cx="578647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71480" y="6786578"/>
            <a:ext cx="4643470" cy="2071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2013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году 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исполняется 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23 года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со дня 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присоединения 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России к 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Конвенции ООН 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 правах ребенка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0334" y="6715140"/>
            <a:ext cx="433317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Всероссийский урок « Права ребенка»</a:t>
            </a:r>
            <a:endParaRPr lang="ru-RU" sz="1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рисунки и  гифы\5000\Super Mom\SUPER0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48"/>
            <a:ext cx="714377" cy="185738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рисунки и  гифы\коллекция гифов\цветы\f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46" y="1"/>
            <a:ext cx="488949" cy="48280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рисунки и  гифы\коллекция гифов\цветы\f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8" y="214282"/>
            <a:ext cx="785818" cy="775945"/>
          </a:xfrm>
          <a:prstGeom prst="rect">
            <a:avLst/>
          </a:prstGeom>
          <a:noFill/>
        </p:spPr>
      </p:pic>
      <p:pic>
        <p:nvPicPr>
          <p:cNvPr id="17" name="Picture 3" descr="Всеобщая декларация прав челове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12" y="6429388"/>
            <a:ext cx="707696" cy="1031781"/>
          </a:xfrm>
          <a:prstGeom prst="rect">
            <a:avLst/>
          </a:prstGeom>
          <a:noFill/>
        </p:spPr>
      </p:pic>
      <p:pic>
        <p:nvPicPr>
          <p:cNvPr id="18" name="Picture 7" descr="Конвенция о правах ребенка и законодательство Российской Федерации в вопросах, ответах и комментария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30" y="6500826"/>
            <a:ext cx="714372" cy="1041514"/>
          </a:xfrm>
          <a:prstGeom prst="rect">
            <a:avLst/>
          </a:prstGeom>
          <a:noFill/>
        </p:spPr>
      </p:pic>
      <p:pic>
        <p:nvPicPr>
          <p:cNvPr id="19" name="Picture 5" descr="Об основных гарантиях прав ребенка в Российской Федерац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8" y="7500958"/>
            <a:ext cx="785810" cy="1132460"/>
          </a:xfrm>
          <a:prstGeom prst="rect">
            <a:avLst/>
          </a:prstGeom>
          <a:noFill/>
        </p:spPr>
      </p:pic>
      <p:pic>
        <p:nvPicPr>
          <p:cNvPr id="20" name="Picture 13" descr="Федеральные законы об образовании и правах ребенка с комментариям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92" y="7715272"/>
            <a:ext cx="785810" cy="117130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428868" y="7072330"/>
            <a:ext cx="2643206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</a:t>
            </a:r>
            <a:r>
              <a:rPr lang="ru-RU" sz="1400" dirty="0" smtClean="0">
                <a:solidFill>
                  <a:schemeClr val="tx1"/>
                </a:solidFill>
              </a:rPr>
              <a:t>а классных часах для 1-4 и 5-11 классов говорили о правах, обязанностях и ответственности детей, вспомнили историю права, а в конце были розданы буклеты о правах детей.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Documents and Settings\Admin\Мои документы\Мои рисунки\октябрь\октябрь 236.jpg"/>
          <p:cNvPicPr>
            <a:picLocks noChangeAspect="1" noChangeArrowheads="1"/>
          </p:cNvPicPr>
          <p:nvPr/>
        </p:nvPicPr>
        <p:blipFill>
          <a:blip r:embed="rId8" cstate="print"/>
          <a:srcRect t="15625" r="11328" b="25000"/>
          <a:stretch>
            <a:fillRect/>
          </a:stretch>
        </p:blipFill>
        <p:spPr bwMode="auto">
          <a:xfrm rot="862799">
            <a:off x="4773521" y="4089246"/>
            <a:ext cx="1991483" cy="1000132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Мои документы\Мои рисунки\октябрь\октябрь 233.jpg"/>
          <p:cNvPicPr>
            <a:picLocks noChangeAspect="1" noChangeArrowheads="1"/>
          </p:cNvPicPr>
          <p:nvPr/>
        </p:nvPicPr>
        <p:blipFill>
          <a:blip r:embed="rId9" cstate="print"/>
          <a:srcRect t="18750" r="14844" b="26562"/>
          <a:stretch>
            <a:fillRect/>
          </a:stretch>
        </p:blipFill>
        <p:spPr bwMode="auto">
          <a:xfrm rot="792242">
            <a:off x="4849284" y="1136598"/>
            <a:ext cx="1928138" cy="928694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Мои документы\Мои рисунки\октябрь\октябрь 2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4991633" y="2549513"/>
            <a:ext cx="1536728" cy="1152546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Мои документы\Мои рисунки\октябрь\октябрь 240.jpg"/>
          <p:cNvPicPr>
            <a:picLocks noChangeAspect="1" noChangeArrowheads="1"/>
          </p:cNvPicPr>
          <p:nvPr/>
        </p:nvPicPr>
        <p:blipFill>
          <a:blip r:embed="rId11" cstate="print"/>
          <a:srcRect l="10156" t="23437" r="12500" b="14062"/>
          <a:stretch>
            <a:fillRect/>
          </a:stretch>
        </p:blipFill>
        <p:spPr bwMode="auto">
          <a:xfrm>
            <a:off x="4929198" y="5301533"/>
            <a:ext cx="1643050" cy="995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41-33 коп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26" y="0"/>
            <a:ext cx="107076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90" y="714348"/>
            <a:ext cx="3571900" cy="3143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mbria" pitchFamily="18" charset="0"/>
              </a:rPr>
              <a:t>Во 2 классе прошел праздничный урок в виде путешествия по лесу с использованием презентации. Для ребят это был урок Первой отметки. Они составляли слова, писали словарный диктант, подбирали антонимы, синонимы. А дальше они отправились на полянку « Сосчитай-ка». </a:t>
            </a:r>
            <a:r>
              <a:rPr lang="ru-RU" sz="1400" dirty="0" smtClean="0">
                <a:latin typeface="Cambria" pitchFamily="18" charset="0"/>
              </a:rPr>
              <a:t>Решали задачи на смекалку, измеряли путь при помощи линейки, сравнивали числа. На полянке « Читай-ка» читали сказки, отвечали на вопросы викторины. А закончился урок вручением аттестата о вручении первых отметок.</a:t>
            </a:r>
            <a:endParaRPr lang="ru-RU" sz="1400" dirty="0">
              <a:latin typeface="Cambria" pitchFamily="18" charset="0"/>
            </a:endParaRPr>
          </a:p>
        </p:txBody>
      </p:sp>
      <p:pic>
        <p:nvPicPr>
          <p:cNvPr id="9" name="Рисунок 1" descr="051f028066563533cfd9bdc203131054.jpg"/>
          <p:cNvPicPr>
            <a:picLocks noChangeAspect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 bwMode="auto">
          <a:xfrm>
            <a:off x="3857628" y="857224"/>
            <a:ext cx="1357322" cy="10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85794" y="4357686"/>
            <a:ext cx="5857916" cy="28575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Мама, папа, я – спортивная семья.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ноября в школе проводилось спортивное соревнование « Мама, папа, я – спортивная семья». Участвовали учащиеся  1-6 классов. Но, к великому сожалению, участвовать пришли только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три мамы. Мамы и ребята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разделились на две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команды.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передавали эстафеты, бегали через полосу препятствий, метали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мячи,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бегали сороконожкой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собирали для мам воздушный шары.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Победила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дружба!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Всем ребятам очень понравилось соревноваться, все ушли с хорошим настроением. Хочется призвать всех родителей принимать участие в спортивных соревнованиях, ведь ваши дети ждут вашей поддержки и внимания. Спасибо тем родителям, кто пришел.</a:t>
            </a:r>
            <a:endParaRPr lang="ru-RU" dirty="0"/>
          </a:p>
        </p:txBody>
      </p:sp>
      <p:pic>
        <p:nvPicPr>
          <p:cNvPr id="2050" name="Picture 2" descr="C:\Documents and Settings\Admin\Рабочий стол\115PHOTO\SAM_022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42" y="2047082"/>
            <a:ext cx="2443158" cy="162877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Мои рисунки\октябрь\октябрь 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80" y="7500958"/>
            <a:ext cx="1666865" cy="1250149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Мои документы\Мои рисунки\октябрь\октябрь 2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44" y="7500958"/>
            <a:ext cx="1714491" cy="1285868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Мои документы\Мои рисунки\октябрь\октябрь 2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84" y="7429520"/>
            <a:ext cx="1785950" cy="1339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28604" y="1285852"/>
            <a:ext cx="6000792" cy="4071966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42900" y="1571603"/>
            <a:ext cx="6172200" cy="64381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Данная акция проводится в нашей школе ежегодно. Целью акции является пропаганда здорового образа жизни, формирование мировоззрения здорового образа жизни. В акции участвовали все обучающиеся, педагоги и родители. В программе акции – конкурс стихотворений « О, спорт», буклетов, рисунков, а также спортивные эстафеты « Спорт и здоровье», Веселые старты, соревнования по пионерболу, теннису, а закончилась неделя праздником « Спорт любить- здоровым быть!».  </a:t>
            </a:r>
            <a:endParaRPr lang="ru-RU" sz="14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28604" y="214282"/>
            <a:ext cx="5929354" cy="107157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Акция « Спорт – альтернатива пагубным привычкам»</a:t>
            </a:r>
            <a:endParaRPr lang="ru-RU" dirty="0"/>
          </a:p>
        </p:txBody>
      </p:sp>
      <p:pic>
        <p:nvPicPr>
          <p:cNvPr id="8" name="Picture 3" descr="C:\Documents and Settings\Admin\Рабочий стол\рисунки и  гифы\5000\Sports Cartoons\SPORT03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46" y="5429256"/>
            <a:ext cx="714380" cy="798715"/>
          </a:xfrm>
          <a:prstGeom prst="rect">
            <a:avLst/>
          </a:prstGeom>
          <a:noFill/>
        </p:spPr>
      </p:pic>
      <p:pic>
        <p:nvPicPr>
          <p:cNvPr id="9" name="Picture 4" descr="C:\Documents and Settings\Admin\Рабочий стол\рисунки и  гифы\5000\Sports Cartoons\SPORT06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2" y="5164865"/>
            <a:ext cx="571504" cy="1121647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рисунки и  гифы\5000\Sports Cartoons\VOLASABY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50" y="5117280"/>
            <a:ext cx="642942" cy="966490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Мои документы\Мои рисунки\октябрь\октябрь 1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8" y="6215073"/>
            <a:ext cx="2143140" cy="1607355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Мои документы\Мои рисунки\октябрь\октябрь 1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306" y="6643702"/>
            <a:ext cx="2095515" cy="1571636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Мои документы\Мои рисунки\октябрь\октябрь 2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46" y="6143636"/>
            <a:ext cx="1714491" cy="1285868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Мои документы\Мои рисунки\октябрь\октябрь 1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60" y="7572396"/>
            <a:ext cx="1619240" cy="1214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42900" y="1000100"/>
            <a:ext cx="6172200" cy="2500330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r>
              <a:rPr lang="ru-RU" sz="1400" dirty="0" smtClean="0"/>
              <a:t>Все мы знаем, что приближаются ХХ</a:t>
            </a:r>
            <a:r>
              <a:rPr lang="en-US" sz="1400" dirty="0" err="1" smtClean="0"/>
              <a:t>ll</a:t>
            </a:r>
            <a:r>
              <a:rPr lang="en-US" sz="1400" dirty="0" smtClean="0"/>
              <a:t> </a:t>
            </a:r>
            <a:r>
              <a:rPr lang="ru-RU" sz="1400" dirty="0" smtClean="0"/>
              <a:t>зимние Олимпийские игры. В связи с этим, в классах проходят классные часы, посвященные Олимпийским и </a:t>
            </a:r>
            <a:r>
              <a:rPr lang="ru-RU" sz="1400" dirty="0" err="1" smtClean="0"/>
              <a:t>Параолимпийским</a:t>
            </a:r>
            <a:r>
              <a:rPr lang="ru-RU" sz="1400" dirty="0" smtClean="0"/>
              <a:t> играм. Ребята с интересом слушали о судьбах </a:t>
            </a:r>
            <a:r>
              <a:rPr lang="ru-RU" sz="1400" dirty="0" err="1" smtClean="0"/>
              <a:t>параолимпийцев</a:t>
            </a:r>
            <a:r>
              <a:rPr lang="ru-RU" sz="1400" dirty="0" smtClean="0"/>
              <a:t>, это не могло не вызвать чувство гордости за этих людей. Ученики узнали об истории </a:t>
            </a:r>
            <a:r>
              <a:rPr lang="ru-RU" sz="1400" dirty="0" err="1" smtClean="0"/>
              <a:t>Параолимпийских</a:t>
            </a:r>
            <a:r>
              <a:rPr lang="ru-RU" sz="1400" dirty="0" smtClean="0"/>
              <a:t> игр, основных видах спорта. В ходе обсуждения они пришли к выводу, что спорт не является прерогативой только для здоровых людей. Инвалиды при желании могут принимать в спортивных соревнованиях.  А в конце прослушали Гимн Сочинской Олимпиады.</a:t>
            </a:r>
            <a:endParaRPr lang="ru-RU" sz="1400" dirty="0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57166" y="214282"/>
            <a:ext cx="6215106" cy="78581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Курс на Олимпийские игры</a:t>
            </a:r>
            <a:endParaRPr lang="ru-RU" b="1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85728" y="6000760"/>
            <a:ext cx="6215106" cy="285752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Мы- олимпийцы</a:t>
            </a:r>
            <a:r>
              <a:rPr lang="ru-RU" sz="1400" dirty="0" smtClean="0"/>
              <a:t>!</a:t>
            </a:r>
          </a:p>
          <a:p>
            <a:r>
              <a:rPr lang="ru-RU" sz="1400" dirty="0" smtClean="0"/>
              <a:t>14 ноября МОУ </a:t>
            </a:r>
            <a:r>
              <a:rPr lang="ru-RU" sz="1400" dirty="0" err="1" smtClean="0"/>
              <a:t>Бомнакская</a:t>
            </a:r>
            <a:r>
              <a:rPr lang="ru-RU" sz="1400" dirty="0" smtClean="0"/>
              <a:t> СОШ приняла участие в широкомасштабной акции   « Спортивный </a:t>
            </a:r>
            <a:r>
              <a:rPr lang="ru-RU" sz="1400" dirty="0" err="1" smtClean="0"/>
              <a:t>лонгмоб</a:t>
            </a:r>
            <a:r>
              <a:rPr lang="ru-RU" sz="1400" dirty="0" smtClean="0"/>
              <a:t> СОЧИ 20-14», посвященной  памяти Пьера де Кубертена, инициатора организации современных олимпийских игр. В 14.00 по местному времени в школе собралось 38 человек, среди которых были и учащиеся, и учителя, чтобы провести забег в течение 20 минут. В сумме мы преодолели 168 километров! Каждый участник получил Свидетельство участника </a:t>
            </a:r>
            <a:r>
              <a:rPr lang="ru-RU" sz="1400" dirty="0" err="1" smtClean="0"/>
              <a:t>лонгмоба</a:t>
            </a:r>
            <a:r>
              <a:rPr lang="ru-RU" sz="1400" dirty="0" smtClean="0"/>
              <a:t>. Мы должны помнить, что Олимпиада- это не просто соревнования по многим видам спорта, а объединяющее людей разных национальностей, вероисповедания, уровня здоровья и возраста действие, символ взаимопомощи, мира и дружбы.</a:t>
            </a:r>
            <a:endParaRPr lang="ru-RU" sz="1400" dirty="0"/>
          </a:p>
        </p:txBody>
      </p:sp>
      <p:pic>
        <p:nvPicPr>
          <p:cNvPr id="2" name="Picture 2" descr="C:\Documents and Settings\Admin\Рабочий стол\зейский вестник\SAM_0299.JPG"/>
          <p:cNvPicPr>
            <a:picLocks noChangeAspect="1" noChangeArrowheads="1"/>
          </p:cNvPicPr>
          <p:nvPr/>
        </p:nvPicPr>
        <p:blipFill>
          <a:blip r:embed="rId2"/>
          <a:srcRect t="9602" r="17187" b="13114"/>
          <a:stretch>
            <a:fillRect/>
          </a:stretch>
        </p:blipFill>
        <p:spPr bwMode="auto">
          <a:xfrm>
            <a:off x="357166" y="3643306"/>
            <a:ext cx="2524132" cy="1571636"/>
          </a:xfrm>
          <a:prstGeom prst="rect">
            <a:avLst/>
          </a:prstGeom>
          <a:noFill/>
        </p:spPr>
      </p:pic>
      <p:pic>
        <p:nvPicPr>
          <p:cNvPr id="3" name="Picture 3" descr="C:\Documents and Settings\Admin\Рабочий стол\зейский вестник\SAM_0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94" y="3643306"/>
            <a:ext cx="2191412" cy="146208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115PHOTO\SAM_0297.JPG"/>
          <p:cNvPicPr>
            <a:picLocks noChangeAspect="1" noChangeArrowheads="1"/>
          </p:cNvPicPr>
          <p:nvPr/>
        </p:nvPicPr>
        <p:blipFill>
          <a:blip r:embed="rId4" cstate="print"/>
          <a:srcRect b="9995"/>
          <a:stretch>
            <a:fillRect/>
          </a:stretch>
        </p:blipFill>
        <p:spPr bwMode="auto">
          <a:xfrm>
            <a:off x="2643182" y="4643438"/>
            <a:ext cx="2023957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428604" y="357158"/>
            <a:ext cx="6000792" cy="3214710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Морской бой</a:t>
            </a:r>
          </a:p>
          <a:p>
            <a:pPr algn="ctr"/>
            <a:endParaRPr lang="ru-RU" u="sng" dirty="0" smtClean="0"/>
          </a:p>
          <a:p>
            <a:pPr algn="ctr"/>
            <a:r>
              <a:rPr lang="ru-RU" sz="1400" dirty="0" smtClean="0"/>
              <a:t>22 ноября для 5-11 классов проводилась игра « Морской бой». Командам выдали листы с нарисованными полями для размещения кораблей. Игроки разместили свои корабли. Право первого хода определил жребий. Игроки команд называли комбинацию цифр и букв. При точном выстреле команде- сопернице задавался вопрос и предлагалось три варианта ответа. Если команда отвечала правильно, то получала право на свой ход, а если нет, то « стрельбу» продолжала другая команда. Вопросы были посвящены истории Отечества. Игра закончилась после уничтожения всех « кораблей». Победителями стали игроки команды « Медведи». Это Авдеев В., </a:t>
            </a:r>
            <a:r>
              <a:rPr lang="ru-RU" sz="1400" dirty="0" err="1" smtClean="0"/>
              <a:t>Плыгун</a:t>
            </a:r>
            <a:r>
              <a:rPr lang="ru-RU" sz="1400" dirty="0" smtClean="0"/>
              <a:t> М., </a:t>
            </a:r>
            <a:r>
              <a:rPr lang="ru-RU" sz="1400" dirty="0" err="1" smtClean="0"/>
              <a:t>Шапутев</a:t>
            </a:r>
            <a:r>
              <a:rPr lang="ru-RU" sz="1400" dirty="0" smtClean="0"/>
              <a:t> А., </a:t>
            </a:r>
            <a:r>
              <a:rPr lang="ru-RU" sz="1400" dirty="0" err="1" smtClean="0"/>
              <a:t>Лиханов</a:t>
            </a:r>
            <a:r>
              <a:rPr lang="ru-RU" sz="1400" dirty="0" smtClean="0"/>
              <a:t> И., </a:t>
            </a:r>
            <a:r>
              <a:rPr lang="ru-RU" sz="1400" dirty="0" err="1" smtClean="0"/>
              <a:t>Арыстанов</a:t>
            </a:r>
            <a:r>
              <a:rPr lang="ru-RU" sz="1400" dirty="0" smtClean="0"/>
              <a:t> А., </a:t>
            </a:r>
            <a:r>
              <a:rPr lang="ru-RU" sz="1400" dirty="0" err="1" smtClean="0"/>
              <a:t>Лиханов</a:t>
            </a:r>
            <a:r>
              <a:rPr lang="ru-RU" sz="1400" dirty="0" smtClean="0"/>
              <a:t> А., </a:t>
            </a:r>
            <a:r>
              <a:rPr lang="ru-RU" sz="1400" dirty="0" err="1" smtClean="0"/>
              <a:t>Черноскутов</a:t>
            </a:r>
            <a:r>
              <a:rPr lang="ru-RU" sz="1400" dirty="0" smtClean="0"/>
              <a:t> А. А закончилась игра дискотекой.</a:t>
            </a:r>
            <a:endParaRPr lang="ru-RU" sz="140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28604" y="5500694"/>
            <a:ext cx="3571900" cy="342902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Акция « Дыши свободно» направлена на профилактику </a:t>
            </a:r>
            <a:r>
              <a:rPr lang="ru-RU" sz="1400" dirty="0" err="1" smtClean="0"/>
              <a:t>табакокурения</a:t>
            </a:r>
            <a:r>
              <a:rPr lang="ru-RU" sz="1400" dirty="0" smtClean="0"/>
              <a:t> в молодежной среде. Проводимые мероприятия позволили помочь подросткам осознать и прочувствовать значимость проблемы курения и повысить восприимчивость к его негативным последствиям. Ребята подготовили к заключительному мероприятию сценки, прослушали беседу о влиянии никотина на организм человека и посмотрели фильмы, призывающие отказаться от курения.</a:t>
            </a:r>
            <a:endParaRPr lang="ru-RU" sz="1400" dirty="0"/>
          </a:p>
        </p:txBody>
      </p:sp>
      <p:pic>
        <p:nvPicPr>
          <p:cNvPr id="4098" name="Picture 2" descr="C:\Documents and Settings\Admin\Рабочий стол\рисунки и  гифы\коллекция гифов\курительные\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4" y="5429256"/>
            <a:ext cx="942975" cy="885825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Мои рисунки\октябрь\октябрь 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8" y="3643306"/>
            <a:ext cx="2333620" cy="1750215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Мои документы\Мои рисунки\октябрь\октябрь 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4" y="3643306"/>
            <a:ext cx="2333620" cy="1750215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Мои документы\Мои рисунки\октябрь\октябрь 2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94" y="7215206"/>
            <a:ext cx="2190744" cy="1643058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Мои документы\Мои рисунки\октябрь\октябрь 2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574987" y="5712029"/>
            <a:ext cx="1690678" cy="1268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2900" y="285721"/>
            <a:ext cx="6172200" cy="77240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Нововведения в законе « Об образовании»</a:t>
            </a:r>
          </a:p>
          <a:p>
            <a:pPr>
              <a:buNone/>
            </a:pPr>
            <a:r>
              <a:rPr lang="ru-RU" sz="1400" i="1" dirty="0" smtClean="0"/>
              <a:t>Одно из нововведений в закон « Об образовании» - это предоставление платных услуг общеобразовательным учреждением. Мы предоставляем вашему вниманию прейскурант платных услуг. По всем вопросам обращайтесь в администрацию школы или звоните по телефону 45-1-38. </a:t>
            </a:r>
          </a:p>
          <a:p>
            <a:pPr>
              <a:buNone/>
            </a:pPr>
            <a:endParaRPr lang="ru-RU" sz="16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5" y="1785919"/>
          <a:ext cx="6215107" cy="729406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33733"/>
                <a:gridCol w="2273820"/>
                <a:gridCol w="1553777"/>
                <a:gridCol w="1553777"/>
              </a:tblGrid>
              <a:tr h="5715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услуги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за 1 занятие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Время проведения</a:t>
                      </a:r>
                      <a:endParaRPr lang="ru-RU" sz="1400" b="0" dirty="0"/>
                    </a:p>
                  </a:txBody>
                  <a:tcPr/>
                </a:tc>
              </a:tr>
              <a:tr h="3764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Репетиторство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146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5333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Логопедическая помощь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86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раз в неделю</a:t>
                      </a:r>
                      <a:endParaRPr lang="ru-RU" sz="1400" dirty="0"/>
                    </a:p>
                  </a:txBody>
                  <a:tcPr/>
                </a:tc>
              </a:tr>
              <a:tr h="752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к ЕГЭ выпускников прошлых 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255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раз в неделю</a:t>
                      </a:r>
                      <a:endParaRPr lang="ru-RU" sz="1400" dirty="0"/>
                    </a:p>
                  </a:txBody>
                  <a:tcPr/>
                </a:tc>
              </a:tr>
              <a:tr h="752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детей дошкольного возраста к школе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76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раз в неделю</a:t>
                      </a:r>
                      <a:endParaRPr lang="ru-RU" sz="1400" dirty="0"/>
                    </a:p>
                  </a:txBody>
                  <a:tcPr/>
                </a:tc>
              </a:tr>
              <a:tr h="5333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группы продленного дня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1134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 1 мес.</a:t>
                      </a:r>
                      <a:endParaRPr lang="ru-RU" sz="1400" dirty="0"/>
                    </a:p>
                  </a:txBody>
                  <a:tcPr/>
                </a:tc>
              </a:tr>
              <a:tr h="1847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Полиграфические услуги: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-ксерокопирование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набор текста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распечатка текста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сканирование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брошюрование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руб. / 1 лист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руб../ 1 лис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руб. /1 лист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руб./1 лист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руб./ 1 лист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Группа здоровья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64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раз в неделю</a:t>
                      </a:r>
                      <a:endParaRPr lang="ru-RU" sz="1400" dirty="0"/>
                    </a:p>
                  </a:txBody>
                  <a:tcPr/>
                </a:tc>
              </a:tr>
              <a:tr h="3764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Прокат лыж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400" dirty="0" smtClean="0"/>
                        <a:t>за 1 час</a:t>
                      </a:r>
                      <a:endParaRPr lang="ru-RU" sz="1400" dirty="0"/>
                    </a:p>
                  </a:txBody>
                  <a:tcPr/>
                </a:tc>
              </a:tr>
              <a:tr h="11510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Отправка электронной почты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Ликвидация компьютерной неграмотности 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</a:t>
                      </a:r>
                      <a:r>
                        <a:rPr lang="ru-RU" sz="1400" dirty="0" err="1" smtClean="0"/>
                        <a:t>руб</a:t>
                      </a:r>
                      <a:r>
                        <a:rPr lang="ru-RU" sz="1400" dirty="0" smtClean="0"/>
                        <a:t>/ 1 письмо</a:t>
                      </a:r>
                    </a:p>
                    <a:p>
                      <a:r>
                        <a:rPr lang="ru-RU" sz="1200" dirty="0" smtClean="0"/>
                        <a:t>125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раз в неделю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7" name="Рисунок 6" descr="26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56" y="4714876"/>
            <a:ext cx="2428892" cy="1593998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571480" y="3643306"/>
            <a:ext cx="5857916" cy="9286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/>
              <a:t>Поздравляем всех, кто родился в ноябре! Желаем здоровья, успехов во всем, счастья и хорошего настроения!</a:t>
            </a:r>
            <a:endParaRPr lang="ru-RU" sz="1600" i="1" dirty="0"/>
          </a:p>
        </p:txBody>
      </p:sp>
      <p:pic>
        <p:nvPicPr>
          <p:cNvPr id="1026" name="Picture 2" descr="C:\Documents and Settings\Admin\Рабочий стол\рисунки и  гифы\коллекция гифов\зодиак\z4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60" y="4786314"/>
            <a:ext cx="1357322" cy="135732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рисунки и  гифы\коллекция гифов\цветы\flowers2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478974">
            <a:off x="3206640" y="5025636"/>
            <a:ext cx="1076325" cy="928694"/>
          </a:xfrm>
          <a:prstGeom prst="rect">
            <a:avLst/>
          </a:prstGeom>
          <a:noFill/>
        </p:spPr>
      </p:pic>
      <p:sp>
        <p:nvSpPr>
          <p:cNvPr id="10" name="Загнутый угол 9"/>
          <p:cNvSpPr/>
          <p:nvPr/>
        </p:nvSpPr>
        <p:spPr>
          <a:xfrm>
            <a:off x="642918" y="285720"/>
            <a:ext cx="5786478" cy="2571768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sz="1400" b="1" i="1" dirty="0" smtClean="0"/>
          </a:p>
          <a:p>
            <a:pPr algn="ctr"/>
            <a:r>
              <a:rPr lang="ru-RU" sz="1400" b="1" i="1" dirty="0" err="1" smtClean="0"/>
              <a:t>Профориетационная</a:t>
            </a:r>
            <a:r>
              <a:rPr lang="ru-RU" sz="1400" b="1" i="1" dirty="0" smtClean="0"/>
              <a:t> игра «  </a:t>
            </a:r>
            <a:r>
              <a:rPr lang="ru-RU" sz="1400" b="1" i="1" dirty="0" smtClean="0"/>
              <a:t>Мир профессий</a:t>
            </a:r>
            <a:r>
              <a:rPr lang="ru-RU" sz="1400" b="1" i="1" dirty="0" smtClean="0"/>
              <a:t>».</a:t>
            </a:r>
            <a:endParaRPr lang="ru-RU" sz="1400" b="1" i="1" dirty="0" smtClean="0"/>
          </a:p>
          <a:p>
            <a:r>
              <a:rPr lang="ru-RU" sz="1400" dirty="0" smtClean="0"/>
              <a:t>15 </a:t>
            </a:r>
            <a:r>
              <a:rPr lang="ru-RU" sz="1400" dirty="0" smtClean="0"/>
              <a:t>ноября для учащихся </a:t>
            </a:r>
            <a:r>
              <a:rPr lang="ru-RU" sz="1400" dirty="0" smtClean="0"/>
              <a:t>9-11</a:t>
            </a:r>
            <a:r>
              <a:rPr lang="ru-RU" sz="1400" dirty="0" smtClean="0"/>
              <a:t> классов </a:t>
            </a:r>
            <a:r>
              <a:rPr lang="ru-RU" sz="1400" dirty="0" smtClean="0"/>
              <a:t>социальным </a:t>
            </a:r>
            <a:r>
              <a:rPr lang="ru-RU" sz="1400" dirty="0" smtClean="0"/>
              <a:t>педагогом, психологом  были проведены занятия </a:t>
            </a:r>
            <a:r>
              <a:rPr lang="ru-RU" sz="1400" smtClean="0"/>
              <a:t>по профориентации. </a:t>
            </a:r>
            <a:r>
              <a:rPr lang="ru-RU" sz="1400" dirty="0" smtClean="0"/>
              <a:t>Ребятам</a:t>
            </a:r>
            <a:r>
              <a:rPr lang="ru-RU" sz="1400" dirty="0" smtClean="0"/>
              <a:t> </a:t>
            </a:r>
            <a:r>
              <a:rPr lang="ru-RU" sz="1400" dirty="0" smtClean="0"/>
              <a:t>давались задания. Выполняя их, они анализировали профессии, интересы, высказывали свое мнение о том, как нужно выбирать профессию, критерии, престиж, трудности, содержание деятельности будущей профессии, условия труда. </a:t>
            </a:r>
            <a:r>
              <a:rPr lang="ru-RU" sz="1400" dirty="0" smtClean="0"/>
              <a:t>Затем отвечали на вопросы викторины. </a:t>
            </a:r>
            <a:r>
              <a:rPr lang="ru-RU" sz="1400" dirty="0" smtClean="0"/>
              <a:t>Р</a:t>
            </a:r>
            <a:r>
              <a:rPr lang="ru-RU" sz="1400" dirty="0" smtClean="0"/>
              <a:t>ебята </a:t>
            </a:r>
            <a:r>
              <a:rPr lang="ru-RU" sz="1400" dirty="0" smtClean="0"/>
              <a:t>сделали вывод, что выбор профессии – это одно из важнейших решений в жизни человека, а также отметили, что большую роль играет образование.  </a:t>
            </a:r>
          </a:p>
          <a:p>
            <a:pPr algn="ctr"/>
            <a:r>
              <a:rPr lang="ru-RU" sz="1400" b="1" i="1" dirty="0" smtClean="0"/>
              <a:t> </a:t>
            </a:r>
            <a:endParaRPr lang="ru-RU" dirty="0"/>
          </a:p>
        </p:txBody>
      </p:sp>
      <p:pic>
        <p:nvPicPr>
          <p:cNvPr id="1028" name="Picture 4" descr="C:\Documents and Settings\Admin\Рабочий стол\рисунки и  гифы\коллекция гифов\люди и профессии\people1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84" y="2571736"/>
            <a:ext cx="600075" cy="1190625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рисунки и  гифы\коллекция гифов\люди и профессии\people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0" y="2643174"/>
            <a:ext cx="895350" cy="771525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рисунки и  гифы\коллекция гифов\люди и профессии\people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76" y="2643174"/>
            <a:ext cx="904875" cy="99060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рисунки и  гифы\коллекция гифов\люди и профессии\people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74" y="2571736"/>
            <a:ext cx="914400" cy="866775"/>
          </a:xfrm>
          <a:prstGeom prst="rect">
            <a:avLst/>
          </a:prstGeom>
          <a:noFill/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500042" y="6500826"/>
            <a:ext cx="6143668" cy="2357454"/>
          </a:xfrm>
          <a:prstGeom prst="wedgeRoundRectCallout">
            <a:avLst>
              <a:gd name="adj1" fmla="val -38237"/>
              <a:gd name="adj2" fmla="val 533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Внимание! Первый канал объявил акцию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 Ветераны». О людях, погибших во время </a:t>
            </a:r>
            <a:r>
              <a:rPr lang="ru-RU" b="1" i="1" dirty="0" err="1" smtClean="0">
                <a:solidFill>
                  <a:schemeClr val="tx1"/>
                </a:solidFill>
              </a:rPr>
              <a:t>ВОв</a:t>
            </a:r>
            <a:r>
              <a:rPr lang="ru-RU" b="1" i="1" dirty="0" smtClean="0">
                <a:solidFill>
                  <a:schemeClr val="tx1"/>
                </a:solidFill>
              </a:rPr>
              <a:t>. Все желающие могут принести о своих родных информацию и фото для того, чтобы отправить на сайт 1 канала. Оставьте память о своих родных!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394</TotalTime>
  <Words>1432</Words>
  <PresentationFormat>Экран (4:3)</PresentationFormat>
  <Paragraphs>107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Осиктакан № 3 школьная газета                               ноябрь 2013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Осиктакан № 2 ноябрь 2012</dc:title>
  <cp:lastModifiedBy>Admin</cp:lastModifiedBy>
  <cp:revision>43</cp:revision>
  <dcterms:modified xsi:type="dcterms:W3CDTF">2013-11-30T13:09:51Z</dcterms:modified>
</cp:coreProperties>
</file>